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90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25" r:id="rId76"/>
    <p:sldId id="2010" r:id="rId77"/>
    <p:sldId id="2011" r:id="rId78"/>
    <p:sldId id="2012" r:id="rId79"/>
    <p:sldId id="2016" r:id="rId80"/>
    <p:sldId id="2017" r:id="rId81"/>
    <p:sldId id="2019" r:id="rId82"/>
    <p:sldId id="2020" r:id="rId83"/>
    <p:sldId id="2013" r:id="rId84"/>
    <p:sldId id="2021" r:id="rId85"/>
    <p:sldId id="2014" r:id="rId86"/>
    <p:sldId id="2023" r:id="rId87"/>
    <p:sldId id="2024" r:id="rId88"/>
    <p:sldId id="2015" r:id="rId8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2970" autoAdjust="0"/>
  </p:normalViewPr>
  <p:slideViewPr>
    <p:cSldViewPr snapToGrid="0">
      <p:cViewPr varScale="1">
        <p:scale>
          <a:sx n="94" d="100"/>
          <a:sy n="94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834932"/>
            <a:ext cx="10719120" cy="609398"/>
          </a:xfrm>
        </p:spPr>
        <p:txBody>
          <a:bodyPr/>
          <a:lstStyle/>
          <a:p>
            <a:r>
              <a:rPr lang="en-US" sz="4400" dirty="0"/>
              <a:t>Externalize Configuration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000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48275</TotalTime>
  <Words>3924</Words>
  <Application>Microsoft Office PowerPoint</Application>
  <PresentationFormat>Widescreen</PresentationFormat>
  <Paragraphs>912</Paragraphs>
  <Slides>87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Introduction to 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Externalize Configuration in Kubernetes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818</cp:revision>
  <dcterms:created xsi:type="dcterms:W3CDTF">2019-05-21T12:49:00Z</dcterms:created>
  <dcterms:modified xsi:type="dcterms:W3CDTF">2020-07-17T05:20:52Z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